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00E7-5E75-45B0-91DA-39AB0B227A3A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8D854-2B04-4CC9-B835-6DE01585C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16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25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4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63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93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11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0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67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8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67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37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8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16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89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95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66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59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03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98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4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5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7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8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34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©2012 Kathy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Tarantola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Photography.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8D854-2B04-4CC9-B835-6DE01585CF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1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7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5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0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5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7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1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7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E7196-C86F-434E-9ABD-9E6D95B4B6EE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7B94B-9A67-4A18-BCD1-9C6E23984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ndberg\Desktop\ktphoto_2mooring2012_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80999"/>
            <a:ext cx="822960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50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undberg\Desktop\ktphoto_16redstone2011_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6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undberg\Desktop\ktphoto_16redstone2011_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8229601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9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undberg\Desktop\ktphoto_17hawkes2012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38608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66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undberg\Desktop\ktphoto_17hawkes2012_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924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undberg\Desktop\ktphoto_391ocean2012_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6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undberg\Desktop\ktphoto_391ocean2012_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04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40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undberg\Desktop\ktphoto_391ocean2012_1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42164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8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undberg\Desktop\ktphoto_391ocean2012_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6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undberg\Desktop\ktphoto_391ocean2012_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2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undberg\Desktop\ktphoto_393ocean2011_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0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undberg\Desktop\ktphoto_2mooring2012_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48640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5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undberg\Desktop\ktphoto_393ocean2011_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90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undberg\Desktop\ktphoto_393ocean2011_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8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undberg\Desktop\ktphoto_393ocean2011_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584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undberg\Desktop\ktphoto_393ocean2012_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096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34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undberg\Desktop\ktphoto_393ocean2012_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6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undberg\Desktop\ktphoto_393ocean2012_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096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21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undberg\Desktop\ktphoto_393ocean2012_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067176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undberg\Desktop\ktphoto_393ocean2012_3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0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ndberg\Desktop\ktphoto_2mooring2012_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8325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4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undberg\Desktop\ktphoto_2mooring2012_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741363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03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undberg\Desktop\ktphoto_2mooring2012_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8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undberg\Desktop\ktphoto_2mooring2012_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096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868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undberg\Desktop\ktphoto_2mooring2012_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59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undberg\Desktop\ktphoto_2mooring2012_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8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undberg\Desktop\ktphoto_16redstone2011_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82296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189</Words>
  <Application>Microsoft Office PowerPoint</Application>
  <PresentationFormat>On-screen Show (4:3)</PresentationFormat>
  <Paragraphs>54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Sundberg</dc:creator>
  <cp:lastModifiedBy>Sundberg</cp:lastModifiedBy>
  <cp:revision>2</cp:revision>
  <dcterms:created xsi:type="dcterms:W3CDTF">2012-06-15T23:57:14Z</dcterms:created>
  <dcterms:modified xsi:type="dcterms:W3CDTF">2012-06-16T00:09:26Z</dcterms:modified>
</cp:coreProperties>
</file>